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Playfair Display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Oswald"/>
      <p:regular r:id="rId23"/>
      <p:bold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11" Type="http://schemas.openxmlformats.org/officeDocument/2006/relationships/slide" Target="slides/slide6.xml"/><Relationship Id="rId22" Type="http://schemas.openxmlformats.org/officeDocument/2006/relationships/font" Target="fonts/Montserrat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-italic.fntdata"/><Relationship Id="rId13" Type="http://schemas.openxmlformats.org/officeDocument/2006/relationships/slide" Target="slides/slide8.xml"/><Relationship Id="rId24" Type="http://schemas.openxmlformats.org/officeDocument/2006/relationships/font" Target="fonts/Oswald-bold.fntdata"/><Relationship Id="rId12" Type="http://schemas.openxmlformats.org/officeDocument/2006/relationships/slide" Target="slides/slide7.xml"/><Relationship Id="rId23" Type="http://schemas.openxmlformats.org/officeDocument/2006/relationships/font" Target="fonts/Oswald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regular.fntdata"/><Relationship Id="rId14" Type="http://schemas.openxmlformats.org/officeDocument/2006/relationships/slide" Target="slides/slide9.xml"/><Relationship Id="rId17" Type="http://schemas.openxmlformats.org/officeDocument/2006/relationships/font" Target="fonts/PlayfairDisplay-italic.fntdata"/><Relationship Id="rId16" Type="http://schemas.openxmlformats.org/officeDocument/2006/relationships/font" Target="fonts/PlayfairDisplay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regular.fntdata"/><Relationship Id="rId6" Type="http://schemas.openxmlformats.org/officeDocument/2006/relationships/slide" Target="slides/slide1.xml"/><Relationship Id="rId18" Type="http://schemas.openxmlformats.org/officeDocument/2006/relationships/font" Target="fonts/PlayfairDisplay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529dfeb3f8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529dfeb3f8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29dfeb3f8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29dfeb3f8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29dfeb3f8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29dfeb3f8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29dfeb3f8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29dfeb3f8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29dfeb3f8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29dfeb3f8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29dfeb3f8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29dfeb3f8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29dfeb3f8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29dfeb3f8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54dbfea7f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54dbfea7f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Paper Plates Fractions: The Counting Connection</a:t>
            </a:r>
            <a:endParaRPr sz="4800"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44250" y="3550650"/>
            <a:ext cx="5112900" cy="80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Rosie Dulai, Rajwinder Uppal, Tianna Nijjar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Fractions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Numerator</a:t>
            </a:r>
            <a:r>
              <a:rPr b="1" lang="en"/>
              <a:t>:</a:t>
            </a:r>
            <a:r>
              <a:rPr lang="en"/>
              <a:t>  top number in a fraction, provides the count, shows how many parts we have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Denominator</a:t>
            </a:r>
            <a:r>
              <a:rPr lang="en"/>
              <a:t> bottom number in the fraction, tells what fractional part is being counted, shows how many equal parts the item is divided into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0150" y="2820924"/>
            <a:ext cx="5343025" cy="178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Article Summary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Iterating:</a:t>
            </a:r>
            <a:r>
              <a:rPr lang="en"/>
              <a:t> counting of fractional parts, length models work well = related to </a:t>
            </a:r>
            <a:r>
              <a:rPr lang="en"/>
              <a:t>measurement</a:t>
            </a:r>
            <a:r>
              <a:rPr lang="en"/>
              <a:t>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Partitioning</a:t>
            </a:r>
            <a:r>
              <a:rPr lang="en"/>
              <a:t>: cutting the whole into pieces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Main Purpose: </a:t>
            </a:r>
            <a:endParaRPr b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Helping Students understand how the parts are related to the whole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Help </a:t>
            </a:r>
            <a:r>
              <a:rPr lang="en"/>
              <a:t>uses a whole number counting concept to organize their thinking of fractions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Help them understand what equivalence is and fraction operations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Summary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First step:</a:t>
            </a:r>
            <a:endParaRPr b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Had the students partition paper circles into fractional parts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Provided small circles of various colors and had </a:t>
            </a:r>
            <a:r>
              <a:rPr lang="en"/>
              <a:t>students</a:t>
            </a:r>
            <a:r>
              <a:rPr lang="en"/>
              <a:t> work together to partition each circle into a different fractional part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students then glued each of their partitioned circles onto a placemat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For example the placement was divided into four parts and each part was </a:t>
            </a:r>
            <a:r>
              <a:rPr lang="en"/>
              <a:t>labeled</a:t>
            </a:r>
            <a:r>
              <a:rPr lang="en"/>
              <a:t> “ Four equal parts: </a:t>
            </a:r>
            <a:r>
              <a:rPr lang="en" u="sng"/>
              <a:t>blank</a:t>
            </a:r>
            <a:endParaRPr u="sng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Summary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234075"/>
            <a:ext cx="8520600" cy="36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Second Step: </a:t>
            </a:r>
            <a:endParaRPr b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They next asked the students to count various collections of objects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Third Step: </a:t>
            </a:r>
            <a:endParaRPr b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Had the class break into small groups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Each group </a:t>
            </a:r>
            <a:r>
              <a:rPr lang="en"/>
              <a:t>received</a:t>
            </a:r>
            <a:r>
              <a:rPr lang="en"/>
              <a:t> a plastic bag that contained colored paper plates that had been partitioned into fractional parts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Each grouped </a:t>
            </a:r>
            <a:r>
              <a:rPr lang="en"/>
              <a:t>received</a:t>
            </a:r>
            <a:r>
              <a:rPr lang="en"/>
              <a:t> a different </a:t>
            </a:r>
            <a:r>
              <a:rPr lang="en"/>
              <a:t>fractional</a:t>
            </a:r>
            <a:r>
              <a:rPr lang="en"/>
              <a:t> part to work with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Each piece had a </a:t>
            </a:r>
            <a:r>
              <a:rPr lang="en"/>
              <a:t>magnetic</a:t>
            </a:r>
            <a:r>
              <a:rPr lang="en"/>
              <a:t> tape to place on the board under the fractions that were named on the board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 of Activity 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Wanted the students to recognize each portion of a fraction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Determine which fractional part that they were given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Empathize students learning by comparing the connection between the partitioning they had done and the paper-plate pieces they had been given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In Class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Each bag we are handing out contains a whole piece, a half piece, a third piece and a </a:t>
            </a:r>
            <a:r>
              <a:rPr lang="en"/>
              <a:t>eight</a:t>
            </a:r>
            <a:r>
              <a:rPr lang="en"/>
              <a:t> piece.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Each bag will contain a piece a paper containing a fraction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From there with the pieces you </a:t>
            </a:r>
            <a:r>
              <a:rPr lang="en"/>
              <a:t>receive</a:t>
            </a:r>
            <a:r>
              <a:rPr lang="en"/>
              <a:t> portray that fraction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Use the whole paper plate as your base and then show us the half with the cut up portions.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Also point out which is the </a:t>
            </a:r>
            <a:r>
              <a:rPr lang="en"/>
              <a:t>numerator</a:t>
            </a:r>
            <a:r>
              <a:rPr lang="en"/>
              <a:t> and </a:t>
            </a:r>
            <a:r>
              <a:rPr lang="en"/>
              <a:t>denominator</a:t>
            </a:r>
            <a:r>
              <a:rPr lang="en"/>
              <a:t> within the fraction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 on Activity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If students aren’t presented with something to visualize the problems, may have difficulty tackling problems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Students may not be able to adequately answer the equations if they do not have models to play with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Cited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McCoy, Ann, Barnett, Joann, &amp; Stine Tammy (2016). Paper Plates Fractions: The Counting Connection. 23(4), 245-251.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